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5FF31-1E13-2F4B-8EBC-78BBC2C757BC}" type="datetimeFigureOut">
              <a:rPr lang="en-US" smtClean="0"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3EA75-F122-6E44-9CA5-2B45B0E8DE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3251" y="2130426"/>
            <a:ext cx="7362580" cy="1251602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000000"/>
                </a:solidFill>
              </a:rPr>
              <a:t>What is a presidential platform, in an election?</a:t>
            </a:r>
            <a:endParaRPr lang="en-US" i="1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5469"/>
            <a:ext cx="2387600" cy="340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5002" y="3382028"/>
            <a:ext cx="5633198" cy="278537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0000"/>
                </a:solidFill>
              </a:rPr>
              <a:t>The issues that a candidate cares about as well as the ideas that the candidate has about how the country should operate.</a:t>
            </a: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 for Weekend Work (10 minutes)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 for Weekend Work (10 minutes)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 for Weekend Work (10 minutes)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 for Weekend Work (10 minutes)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Prep for Weekend Work (10 minutes)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Objective: SWBAT determine the significance of the election of 1860.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Call to Order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Reading and Questions (25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Go over it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Exit Ticket (5 minutes)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Exits and Post Mastery (5 minutes)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Prep for Weekend Work (10 minutes)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 your notebook, create three boxes: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2682" y="371727"/>
          <a:ext cx="8229600" cy="6217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Economic Underpinnings</a:t>
                      </a:r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Political Underpinnings</a:t>
                      </a:r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Social Underpinnings</a:t>
                      </a:r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  <a:p>
                      <a:endParaRPr lang="en-US" sz="2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386</Words>
  <Application>Microsoft Macintosh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Call to Order</vt:lpstr>
      <vt:lpstr>Objective: SWBAT determine the significance of the election of 1860.</vt:lpstr>
      <vt:lpstr>Objective: SWBAT determine the significance of the election of 1860.</vt:lpstr>
      <vt:lpstr>Objective: SWBAT determine the significance of the election of 1860.</vt:lpstr>
      <vt:lpstr>Objective: SWBAT determine the significance of the election of 1860.</vt:lpstr>
      <vt:lpstr>Objective: SWBAT determine the significance of the election of 1860.</vt:lpstr>
      <vt:lpstr>Objective: SWBAT determine the significance of the election of 1860.</vt:lpstr>
      <vt:lpstr>In your notebook, create three boxes: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2011-09-23T01:43:11Z</dcterms:created>
  <dcterms:modified xsi:type="dcterms:W3CDTF">2011-09-23T01:54:04Z</dcterms:modified>
</cp:coreProperties>
</file>